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sldIdLst>
    <p:sldId id="306" r:id="rId2"/>
    <p:sldId id="256" r:id="rId3"/>
    <p:sldId id="307" r:id="rId4"/>
    <p:sldId id="300" r:id="rId5"/>
    <p:sldId id="262" r:id="rId6"/>
    <p:sldId id="308" r:id="rId7"/>
    <p:sldId id="309" r:id="rId8"/>
    <p:sldId id="310" r:id="rId9"/>
    <p:sldId id="311" r:id="rId10"/>
    <p:sldId id="268" r:id="rId11"/>
    <p:sldId id="269" r:id="rId12"/>
    <p:sldId id="272" r:id="rId13"/>
    <p:sldId id="301" r:id="rId14"/>
    <p:sldId id="274" r:id="rId15"/>
    <p:sldId id="275" r:id="rId16"/>
    <p:sldId id="276" r:id="rId17"/>
    <p:sldId id="279" r:id="rId18"/>
    <p:sldId id="280" r:id="rId19"/>
    <p:sldId id="302" r:id="rId20"/>
    <p:sldId id="282" r:id="rId21"/>
    <p:sldId id="283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303" r:id="rId35"/>
    <p:sldId id="298" r:id="rId36"/>
    <p:sldId id="299" r:id="rId37"/>
  </p:sldIdLst>
  <p:sldSz cx="10075863" cy="7562850"/>
  <p:notesSz cx="7010400" cy="9296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3DBD6"/>
    <a:srgbClr val="FFFF00"/>
    <a:srgbClr val="C00000"/>
    <a:srgbClr val="FFDE00"/>
    <a:srgbClr val="19FFE4"/>
    <a:srgbClr val="00EA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0" autoAdjust="0"/>
    <p:restoredTop sz="94660"/>
  </p:normalViewPr>
  <p:slideViewPr>
    <p:cSldViewPr>
      <p:cViewPr>
        <p:scale>
          <a:sx n="90" d="100"/>
          <a:sy n="90" d="100"/>
        </p:scale>
        <p:origin x="-1662" y="-16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62"/>
        <p:guide pos="19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1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50179" name="AutoShape 2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50180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62075" y="892175"/>
            <a:ext cx="4281488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1084263" y="4422775"/>
            <a:ext cx="4841875" cy="356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1969023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82947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83971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"/>
          <p:cNvSpPr txBox="1">
            <a:spLocks noChangeArrowheads="1"/>
          </p:cNvSpPr>
          <p:nvPr/>
        </p:nvSpPr>
        <p:spPr bwMode="auto">
          <a:xfrm>
            <a:off x="1217613" y="892175"/>
            <a:ext cx="4573587" cy="3217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622" tIns="41811" rIns="83622" bIns="41811" anchor="ctr"/>
          <a:lstStyle/>
          <a:p>
            <a:endParaRPr lang="en-US" altLang="en-US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/>
          </p:nvPr>
        </p:nvSpPr>
        <p:spPr>
          <a:xfrm>
            <a:off x="1084263" y="4422775"/>
            <a:ext cx="4843462" cy="35671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688B8-A122-4816-AC46-4A9668F324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3519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93B3A-3D1F-497A-965F-E268FF5040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02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3613" y="282575"/>
            <a:ext cx="2190750" cy="6615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9775" y="282575"/>
            <a:ext cx="6421438" cy="6615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0A435-ECC7-407F-84B6-4F5312EDD1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0290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75" y="282575"/>
            <a:ext cx="8601075" cy="1258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977EF-6E8E-40E3-A0D9-34D4AAC328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37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37285-9F1D-40CC-BB3D-88CDF3F08E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6901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A0C0A-B0BE-4401-BA8B-B7DA5C59B9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264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1963738"/>
            <a:ext cx="4305300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7475" y="1963738"/>
            <a:ext cx="4306888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1584D-4C9F-4697-A037-D7AC800575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15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DEBCB-8967-4BCE-ADD1-0C2B5AD36F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06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A5BE2-F249-450C-A91E-96DC46D620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496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82137-7E28-4715-BE1B-C919BF709B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16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05D2-CDBE-49E5-B923-7351200D3F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34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206B4-7475-463E-A665-E3ED049414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664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282575"/>
            <a:ext cx="8601075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1963738"/>
            <a:ext cx="8764588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723900" y="7078663"/>
            <a:ext cx="9351963" cy="96837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9" name="AutoShape 4"/>
          <p:cNvSpPr>
            <a:spLocks noChangeArrowheads="1"/>
          </p:cNvSpPr>
          <p:nvPr/>
        </p:nvSpPr>
        <p:spPr bwMode="auto">
          <a:xfrm>
            <a:off x="1985963" y="7291388"/>
            <a:ext cx="8089900" cy="96837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4713" y="6889750"/>
            <a:ext cx="234315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E584752-1708-4763-97D8-7514E11C87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800" b="1" i="1">
          <a:solidFill>
            <a:srgbClr val="CCCCFF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2pPr>
      <a:lvl3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3pPr>
      <a:lvl4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4pPr>
      <a:lvl5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5pPr>
      <a:lvl6pPr marL="2514600" indent="-228600" algn="l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6pPr>
      <a:lvl7pPr marL="2971800" indent="-228600" algn="l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7pPr>
      <a:lvl8pPr marL="3429000" indent="-228600" algn="l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8pPr>
      <a:lvl9pPr marL="3886200" indent="-228600" algn="l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E6E6E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E6E6E6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E6E6E6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E6E6E6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E6E6E6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infosight.com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sight.com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www.infosight.com/support/manuals/188-labelase-4000-tag-printer-manuals" TargetMode="External"/><Relationship Id="rId4" Type="http://schemas.openxmlformats.org/officeDocument/2006/relationships/hyperlink" Target="http://www.infosight.com/forum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8331" y="2333625"/>
            <a:ext cx="8854243" cy="1621111"/>
          </a:xfrm>
          <a:effectLst>
            <a:glow rad="876300">
              <a:schemeClr val="tx1">
                <a:lumMod val="95000"/>
                <a:lumOff val="5000"/>
                <a:alpha val="1000"/>
              </a:schemeClr>
            </a:glow>
            <a:softEdge rad="317500"/>
          </a:effectLst>
        </p:spPr>
        <p:txBody>
          <a:bodyPr>
            <a:noAutofit/>
          </a:bodyPr>
          <a:lstStyle/>
          <a:p>
            <a:pPr algn="ctr"/>
            <a:r>
              <a:rPr lang="en-US" altLang="en-US" sz="6600" b="0" i="0" dirty="0">
                <a:solidFill>
                  <a:srgbClr val="73DBD6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Hardware </a:t>
            </a:r>
            <a:r>
              <a:rPr lang="en-US" altLang="en-US" sz="6600" b="0" i="0" dirty="0" smtClean="0">
                <a:solidFill>
                  <a:srgbClr val="73DBD6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/>
            </a:r>
            <a:br>
              <a:rPr lang="en-US" altLang="en-US" sz="6600" b="0" i="0" dirty="0" smtClean="0">
                <a:solidFill>
                  <a:srgbClr val="73DBD6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</a:br>
            <a:r>
              <a:rPr lang="en-US" altLang="en-US" sz="6600" b="0" i="0" dirty="0" smtClean="0">
                <a:solidFill>
                  <a:srgbClr val="73DBD6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Maintenance Training</a:t>
            </a:r>
            <a:endParaRPr lang="en-US" altLang="en-US" sz="6600" b="0" i="0" dirty="0">
              <a:solidFill>
                <a:srgbClr val="73DBD6"/>
              </a:solidFill>
              <a:effectLst>
                <a:glow rad="139700">
                  <a:schemeClr val="tx1">
                    <a:lumMod val="95000"/>
                    <a:lumOff val="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906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31BDC8-B7F8-4FAD-B671-95FF8946D5D1}" type="slidenum">
              <a:rPr lang="en-US" altLang="en-US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22532" name="Picture 9" descr="C:\Users\eo\Desktop\LL4000 Stuff\LL4000_PM_Sche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00225"/>
            <a:ext cx="8204200" cy="360045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4ED1A8-045F-4FA8-9799-DB516824DF9B}" type="slidenum">
              <a:rPr lang="en-US" altLang="en-US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2039550" y="2409825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eaLnBrk="1"/>
            <a:r>
              <a:rPr lang="en-US" altLang="en-US" sz="5400" b="1" dirty="0">
                <a:solidFill>
                  <a:srgbClr val="73DBD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</a:rPr>
              <a:t>Weekly Preventative Maintenance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4B3F8-AB35-45F7-842F-F723C1ADFDEF}" type="slidenum">
              <a:rPr lang="en-US" altLang="en-US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313531" y="2058508"/>
            <a:ext cx="94488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</a:rPr>
              <a:t>Inspect Pass Through Lens – Clean if Necessary</a:t>
            </a:r>
          </a:p>
        </p:txBody>
      </p:sp>
      <p:pic>
        <p:nvPicPr>
          <p:cNvPr id="24581" name="Picture 12" descr="C:\Users\eo\Desktop\LL4000 Stuff\20170201_084328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3375"/>
                    </a14:imgEffect>
                    <a14:imgEffect>
                      <a14:saturation sa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131" y="2901029"/>
            <a:ext cx="2489854" cy="3319272"/>
          </a:xfrm>
          <a:prstGeom prst="rect">
            <a:avLst/>
          </a:prstGeom>
          <a:noFill/>
          <a:ln w="57150">
            <a:solidFill>
              <a:srgbClr val="19FFE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13" descr="C:\Users\eo\Desktop\LL4000 Stuff\20170201_08433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531" y="2867025"/>
            <a:ext cx="2490788" cy="3322637"/>
          </a:xfrm>
          <a:prstGeom prst="rect">
            <a:avLst/>
          </a:prstGeom>
          <a:noFill/>
          <a:ln w="57150">
            <a:solidFill>
              <a:srgbClr val="19FFE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E79260-2D05-47E6-A902-86E0D1BE365B}" type="slidenum">
              <a:rPr lang="en-US" altLang="en-US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25604" name="Picture 9" descr="C:\Users\eo\Desktop\LL4000 Stuff\LL4000_PM_Sche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31" y="2028825"/>
            <a:ext cx="8204200" cy="360045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6810E0-4C7F-4935-A7C5-6190C3765CCE}" type="slidenum">
              <a:rPr lang="en-US" altLang="en-US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2599531" y="2966041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388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6600" b="1" dirty="0">
                <a:solidFill>
                  <a:srgbClr val="19FFE4"/>
                </a:solidFill>
                <a:latin typeface="+mj-lt"/>
              </a:rPr>
              <a:t>Disassembly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2DC753-F3BC-4B1F-91BC-59E378D941BF}" type="slidenum">
              <a:rPr lang="en-US" altLang="en-US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1532731" y="2081766"/>
            <a:ext cx="9372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400" b="1" dirty="0">
                <a:latin typeface="+mn-lt"/>
              </a:rPr>
              <a:t>Remove Power  / Cables  </a:t>
            </a:r>
            <a:r>
              <a:rPr lang="en-US" altLang="en-US" sz="2400" b="1" dirty="0" smtClean="0">
                <a:latin typeface="+mn-lt"/>
              </a:rPr>
              <a:t>         </a:t>
            </a:r>
            <a:r>
              <a:rPr lang="en-US" altLang="en-US" sz="2400" b="1" dirty="0">
                <a:latin typeface="+mn-lt"/>
              </a:rPr>
              <a:t>Remove 18 Allen Screws  </a:t>
            </a:r>
          </a:p>
        </p:txBody>
      </p:sp>
      <p:pic>
        <p:nvPicPr>
          <p:cNvPr id="27655" name="Picture 13" descr="C:\Users\eo\Desktop\LL4000 Stuff\20170201_0844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731" y="2790825"/>
            <a:ext cx="2490790" cy="3319272"/>
          </a:xfrm>
          <a:prstGeom prst="rect">
            <a:avLst/>
          </a:prstGeom>
          <a:noFill/>
          <a:ln w="57150">
            <a:solidFill>
              <a:srgbClr val="19FFE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14" descr="C:\Users\eo\Desktop\LL4000 Stuff\20170201_0842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731" y="2790825"/>
            <a:ext cx="2491120" cy="3319272"/>
          </a:xfrm>
          <a:prstGeom prst="rect">
            <a:avLst/>
          </a:prstGeom>
          <a:noFill/>
          <a:ln w="57150">
            <a:solidFill>
              <a:srgbClr val="19FFE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4" name="Line 10"/>
          <p:cNvSpPr>
            <a:spLocks noChangeShapeType="1"/>
          </p:cNvSpPr>
          <p:nvPr/>
        </p:nvSpPr>
        <p:spPr bwMode="auto">
          <a:xfrm>
            <a:off x="7054702" y="3019425"/>
            <a:ext cx="457200" cy="1828800"/>
          </a:xfrm>
          <a:prstGeom prst="line">
            <a:avLst/>
          </a:prstGeom>
          <a:noFill/>
          <a:ln w="936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3" name="Line 9"/>
          <p:cNvSpPr>
            <a:spLocks noChangeShapeType="1"/>
          </p:cNvSpPr>
          <p:nvPr/>
        </p:nvSpPr>
        <p:spPr bwMode="auto">
          <a:xfrm flipH="1">
            <a:off x="6502566" y="2486025"/>
            <a:ext cx="466725" cy="1828800"/>
          </a:xfrm>
          <a:prstGeom prst="line">
            <a:avLst/>
          </a:prstGeom>
          <a:noFill/>
          <a:ln w="936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1131" y="1137603"/>
            <a:ext cx="983853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rgbClr val="FFDE00"/>
                </a:solidFill>
                <a:latin typeface="+mn-lt"/>
              </a:rPr>
              <a:t>BEFORE BEGINNING MAKE SURE POWER IS TURNED OFF</a:t>
            </a:r>
          </a:p>
          <a:p>
            <a:r>
              <a:rPr lang="en-US" sz="2800" dirty="0" smtClean="0">
                <a:latin typeface="+mn-lt"/>
              </a:rPr>
              <a:t>  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3" descr="C:\Users\eo\Desktop\LL4000 Stuff\20170201_0843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8" y="2420938"/>
            <a:ext cx="2492375" cy="3322637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F89CB9-5232-4653-A6E9-249D7D3C40AE}" type="slidenum">
              <a:rPr lang="en-US" altLang="en-US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612775" y="1628775"/>
            <a:ext cx="9372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400" b="1" dirty="0">
                <a:solidFill>
                  <a:srgbClr val="FFFFCC"/>
                </a:solidFill>
              </a:rPr>
              <a:t> </a:t>
            </a:r>
            <a:r>
              <a:rPr lang="en-US" altLang="en-US" sz="2800" b="1" dirty="0">
                <a:latin typeface="+mn-lt"/>
              </a:rPr>
              <a:t>Remove </a:t>
            </a:r>
            <a:r>
              <a:rPr lang="en-US" altLang="en-US" sz="2800" b="1" dirty="0" smtClean="0">
                <a:latin typeface="+mn-lt"/>
              </a:rPr>
              <a:t>pass </a:t>
            </a:r>
            <a:r>
              <a:rPr lang="en-US" altLang="en-US" sz="2800" b="1" dirty="0">
                <a:latin typeface="+mn-lt"/>
              </a:rPr>
              <a:t>through </a:t>
            </a:r>
          </a:p>
        </p:txBody>
      </p:sp>
      <p:sp>
        <p:nvSpPr>
          <p:cNvPr id="28678" name="Line 9"/>
          <p:cNvSpPr>
            <a:spLocks noChangeShapeType="1"/>
          </p:cNvSpPr>
          <p:nvPr/>
        </p:nvSpPr>
        <p:spPr bwMode="auto">
          <a:xfrm>
            <a:off x="1762125" y="2286000"/>
            <a:ext cx="3609975" cy="1724025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9" name="Line 10"/>
          <p:cNvSpPr>
            <a:spLocks noChangeShapeType="1"/>
          </p:cNvSpPr>
          <p:nvPr/>
        </p:nvSpPr>
        <p:spPr bwMode="auto">
          <a:xfrm>
            <a:off x="1762125" y="2286000"/>
            <a:ext cx="2665413" cy="1266825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0" name="Line 11"/>
          <p:cNvSpPr>
            <a:spLocks noChangeShapeType="1"/>
          </p:cNvSpPr>
          <p:nvPr/>
        </p:nvSpPr>
        <p:spPr bwMode="auto">
          <a:xfrm>
            <a:off x="1762125" y="2286000"/>
            <a:ext cx="3609975" cy="1266825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1" name="Line 12"/>
          <p:cNvSpPr>
            <a:spLocks noChangeShapeType="1"/>
          </p:cNvSpPr>
          <p:nvPr/>
        </p:nvSpPr>
        <p:spPr bwMode="auto">
          <a:xfrm>
            <a:off x="1762125" y="2286000"/>
            <a:ext cx="2665413" cy="1724025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75E4A-03CB-4E86-B0F3-2F6CB7BE4973}" type="slidenum">
              <a:rPr lang="en-US" altLang="en-US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1075531" y="1594219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3200" b="1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Remove Slide Cover</a:t>
            </a:r>
          </a:p>
        </p:txBody>
      </p:sp>
      <p:pic>
        <p:nvPicPr>
          <p:cNvPr id="29701" name="Picture 10" descr="C:\Users\eo\Desktop\LL4000 Stuff\20170201_0842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1838325"/>
            <a:ext cx="2997200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Line 12"/>
          <p:cNvSpPr>
            <a:spLocks noChangeShapeType="1"/>
          </p:cNvSpPr>
          <p:nvPr/>
        </p:nvSpPr>
        <p:spPr bwMode="auto">
          <a:xfrm>
            <a:off x="3284538" y="2057400"/>
            <a:ext cx="3683000" cy="1343025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CDB0D3-13CD-4323-B87F-B3966E0E7FF4}" type="slidenum">
              <a:rPr lang="en-US" altLang="en-US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1151731" y="2409825"/>
            <a:ext cx="7382669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eaLnBrk="1"/>
            <a:r>
              <a:rPr lang="en-US" altLang="en-US" sz="5400" b="1" dirty="0">
                <a:solidFill>
                  <a:srgbClr val="73DBD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</a:rPr>
              <a:t>Monthly </a:t>
            </a:r>
            <a:endParaRPr lang="en-US" altLang="en-US" sz="5400" b="1" dirty="0" smtClean="0">
              <a:solidFill>
                <a:srgbClr val="73DBD6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j-lt"/>
            </a:endParaRPr>
          </a:p>
          <a:p>
            <a:pPr algn="ctr" eaLnBrk="1"/>
            <a:r>
              <a:rPr lang="en-US" altLang="en-US" sz="5400" b="1" dirty="0" smtClean="0">
                <a:solidFill>
                  <a:srgbClr val="73DBD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</a:rPr>
              <a:t>Preventative </a:t>
            </a:r>
            <a:r>
              <a:rPr lang="en-US" altLang="en-US" sz="5400" b="1" dirty="0">
                <a:solidFill>
                  <a:srgbClr val="73DBD6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j-lt"/>
              </a:rPr>
              <a:t>Maintenance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B8DEE-51AD-4CF6-9E00-FB599F54950E}" type="slidenum">
              <a:rPr lang="en-US" altLang="en-US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31748" name="Picture 9" descr="C:\Users\eo\Desktop\LL4000 Stuff\LL4000_PM_Sche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52625"/>
            <a:ext cx="8204200" cy="360045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542131" y="1876425"/>
            <a:ext cx="4200525" cy="24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Training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 for </a:t>
            </a:r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LL4000 Series </a:t>
            </a:r>
          </a:p>
          <a:p>
            <a:pPr algn="ctr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of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metal tag </a:t>
            </a:r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printers. </a:t>
            </a:r>
          </a:p>
          <a:p>
            <a:pPr algn="ctr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  </a:t>
            </a:r>
          </a:p>
          <a:p>
            <a:pPr algn="ctr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60/80/100 Watt Laser</a:t>
            </a:r>
          </a:p>
          <a:p>
            <a:pPr algn="ctr"/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algn="ctr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Water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cooled</a:t>
            </a:r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pic>
        <p:nvPicPr>
          <p:cNvPr id="14342" name="Picture 9" descr="C:\Users\eo\Desktop\LL4000 Stuff\LL4000p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663" y="1647825"/>
            <a:ext cx="4953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8" descr="C:\Users\eo\Desktop\LL4000 Stuff\20170201_0846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1638300"/>
            <a:ext cx="3057525" cy="407670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9D58A2-AA3A-4889-8909-462D3D633076}" type="slidenum">
              <a:rPr lang="en-US" altLang="en-US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542131" y="4586288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Clean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fan </a:t>
            </a:r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and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air paths</a:t>
            </a:r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sp>
        <p:nvSpPr>
          <p:cNvPr id="32774" name="Text Box 8"/>
          <p:cNvSpPr txBox="1">
            <a:spLocks noChangeArrowheads="1"/>
          </p:cNvSpPr>
          <p:nvPr/>
        </p:nvSpPr>
        <p:spPr bwMode="auto">
          <a:xfrm>
            <a:off x="687388" y="164465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Clean/Dust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drive mechanism</a:t>
            </a:r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sp>
        <p:nvSpPr>
          <p:cNvPr id="32775" name="Text Box 9"/>
          <p:cNvSpPr txBox="1">
            <a:spLocks noChangeArrowheads="1"/>
          </p:cNvSpPr>
          <p:nvPr/>
        </p:nvSpPr>
        <p:spPr bwMode="auto">
          <a:xfrm>
            <a:off x="228600" y="3074988"/>
            <a:ext cx="43434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Clean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top </a:t>
            </a:r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and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bottom drive rollers</a:t>
            </a:r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sp>
        <p:nvSpPr>
          <p:cNvPr id="32776" name="Line 12"/>
          <p:cNvSpPr>
            <a:spLocks noChangeShapeType="1"/>
          </p:cNvSpPr>
          <p:nvPr/>
        </p:nvSpPr>
        <p:spPr bwMode="auto">
          <a:xfrm flipV="1">
            <a:off x="4114800" y="3429000"/>
            <a:ext cx="3429000" cy="1376363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7" name="Line 13"/>
          <p:cNvSpPr>
            <a:spLocks noChangeShapeType="1"/>
          </p:cNvSpPr>
          <p:nvPr/>
        </p:nvSpPr>
        <p:spPr bwMode="auto">
          <a:xfrm flipV="1">
            <a:off x="4343400" y="3074988"/>
            <a:ext cx="2743200" cy="125412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8" name="Line 14"/>
          <p:cNvSpPr>
            <a:spLocks noChangeShapeType="1"/>
          </p:cNvSpPr>
          <p:nvPr/>
        </p:nvSpPr>
        <p:spPr bwMode="auto">
          <a:xfrm>
            <a:off x="4343400" y="3200400"/>
            <a:ext cx="3200400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9" name="Line 15"/>
          <p:cNvSpPr>
            <a:spLocks noChangeShapeType="1"/>
          </p:cNvSpPr>
          <p:nvPr/>
        </p:nvSpPr>
        <p:spPr bwMode="auto">
          <a:xfrm>
            <a:off x="6858000" y="3657600"/>
            <a:ext cx="1588" cy="228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4" descr="C:\Users\eo\Desktop\LL4000 Stuff\20170201_0848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1492250"/>
            <a:ext cx="2870200" cy="3825875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Line 9"/>
          <p:cNvSpPr>
            <a:spLocks noChangeShapeType="1"/>
          </p:cNvSpPr>
          <p:nvPr/>
        </p:nvSpPr>
        <p:spPr bwMode="auto">
          <a:xfrm>
            <a:off x="4275931" y="2308226"/>
            <a:ext cx="2582068" cy="777874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542DBB-AD55-4967-BAF0-E8B4D196A5BF}" type="slidenum">
              <a:rPr lang="en-US" altLang="en-US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492919" y="1870075"/>
            <a:ext cx="4419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Remove </a:t>
            </a:r>
            <a:r>
              <a:rPr lang="en-US" altLang="en-US" sz="2800" b="1" dirty="0" err="1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Galvo</a:t>
            </a:r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 mirror </a:t>
            </a:r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cover   </a:t>
            </a:r>
          </a:p>
          <a:p>
            <a:pPr eaLnBrk="1"/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 Inspect / Clean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mirror</a:t>
            </a:r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sp>
        <p:nvSpPr>
          <p:cNvPr id="33799" name="Line 10"/>
          <p:cNvSpPr>
            <a:spLocks noChangeShapeType="1"/>
          </p:cNvSpPr>
          <p:nvPr/>
        </p:nvSpPr>
        <p:spPr bwMode="auto">
          <a:xfrm flipV="1">
            <a:off x="3666332" y="3552825"/>
            <a:ext cx="4106068" cy="0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0" name="Line 11"/>
          <p:cNvSpPr>
            <a:spLocks noChangeShapeType="1"/>
          </p:cNvSpPr>
          <p:nvPr/>
        </p:nvSpPr>
        <p:spPr bwMode="auto">
          <a:xfrm>
            <a:off x="4199730" y="2867025"/>
            <a:ext cx="4190208" cy="363538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1" name="Text Box 6"/>
          <p:cNvSpPr txBox="1">
            <a:spLocks noChangeArrowheads="1"/>
          </p:cNvSpPr>
          <p:nvPr/>
        </p:nvSpPr>
        <p:spPr bwMode="auto">
          <a:xfrm>
            <a:off x="770731" y="3230563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800" b="1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Clean Final Lens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6" descr="C:\Users\eo\Desktop\LL4000 Stuff\20170201_0842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331" y="2389971"/>
            <a:ext cx="2469320" cy="329184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15" descr="C:\Users\eo\Desktop\LL4000 Stuff\20170201_0842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3" y="2349500"/>
            <a:ext cx="2474912" cy="3300413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89DF5-3CC7-40A1-866F-B1A328D913A3}" type="slidenum">
              <a:rPr lang="en-US" altLang="en-US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830263" y="1538288"/>
            <a:ext cx="8458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6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Inspect / Clean filter and confirm </a:t>
            </a:r>
            <a:r>
              <a:rPr lang="en-US" altLang="en-US" sz="26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cooling </a:t>
            </a:r>
            <a:r>
              <a:rPr lang="en-US" altLang="en-US" sz="26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and </a:t>
            </a:r>
            <a:r>
              <a:rPr lang="en-US" altLang="en-US" sz="26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exhaust </a:t>
            </a:r>
            <a:r>
              <a:rPr lang="en-US" altLang="en-US" sz="26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fans</a:t>
            </a:r>
          </a:p>
        </p:txBody>
      </p:sp>
      <p:sp>
        <p:nvSpPr>
          <p:cNvPr id="34823" name="Line 10"/>
          <p:cNvSpPr>
            <a:spLocks noChangeShapeType="1"/>
          </p:cNvSpPr>
          <p:nvPr/>
        </p:nvSpPr>
        <p:spPr bwMode="auto">
          <a:xfrm>
            <a:off x="2514600" y="2057400"/>
            <a:ext cx="1588" cy="1371600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4" name="Line 11"/>
          <p:cNvSpPr>
            <a:spLocks noChangeShapeType="1"/>
          </p:cNvSpPr>
          <p:nvPr/>
        </p:nvSpPr>
        <p:spPr bwMode="auto">
          <a:xfrm>
            <a:off x="5715000" y="2057400"/>
            <a:ext cx="1828800" cy="1600200"/>
          </a:xfrm>
          <a:prstGeom prst="line">
            <a:avLst/>
          </a:prstGeom>
          <a:noFill/>
          <a:ln w="5472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2" descr="C:\Users\eo\Desktop\LL4000 Stuff\20170201_0846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2416175"/>
            <a:ext cx="2624137" cy="349885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5ADE79-2D2F-40B2-9121-86491BC62D4F}" type="slidenum">
              <a:rPr lang="en-US" altLang="en-US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514600" y="6707188"/>
            <a:ext cx="5029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Font typeface="Times New Roman" pitchFamily="16" charset="0"/>
              <a:buNone/>
              <a:defRPr/>
            </a:pPr>
            <a:r>
              <a:rPr lang="en-US" altLang="en-US" sz="2000" b="1" smtClean="0">
                <a:solidFill>
                  <a:srgbClr val="CC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/>
              </a:rPr>
              <a:t>www.infosight.com</a:t>
            </a:r>
            <a:r>
              <a:rPr lang="en-US" altLang="en-US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740-642-3600</a:t>
            </a: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769938" y="1619250"/>
            <a:ext cx="7459662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Dust  Power supply and 30VDC and Control Board</a:t>
            </a:r>
          </a:p>
        </p:txBody>
      </p:sp>
      <p:sp>
        <p:nvSpPr>
          <p:cNvPr id="35846" name="Line 8"/>
          <p:cNvSpPr>
            <a:spLocks noChangeShapeType="1"/>
          </p:cNvSpPr>
          <p:nvPr/>
        </p:nvSpPr>
        <p:spPr bwMode="auto">
          <a:xfrm>
            <a:off x="3429000" y="2416175"/>
            <a:ext cx="2751138" cy="23336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7" name="Line 9"/>
          <p:cNvSpPr>
            <a:spLocks noChangeShapeType="1"/>
          </p:cNvSpPr>
          <p:nvPr/>
        </p:nvSpPr>
        <p:spPr bwMode="auto">
          <a:xfrm>
            <a:off x="5143500" y="2416175"/>
            <a:ext cx="655638" cy="17494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8" descr="C:\Users\eo\Desktop\LL4000 Stuff\20170201_0846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8" y="1624013"/>
            <a:ext cx="3057525" cy="407670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FCDC7-9F61-4964-8A60-36020D02208D}" type="slidenum">
              <a:rPr lang="en-US" altLang="en-US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36869" name="Text Box 7"/>
          <p:cNvSpPr txBox="1">
            <a:spLocks noChangeArrowheads="1"/>
          </p:cNvSpPr>
          <p:nvPr/>
        </p:nvSpPr>
        <p:spPr bwMode="auto">
          <a:xfrm>
            <a:off x="5732463" y="2286000"/>
            <a:ext cx="4097337" cy="182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Check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pulley lock screws</a:t>
            </a:r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Inspect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drive </a:t>
            </a:r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belts for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wear</a:t>
            </a:r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sp>
        <p:nvSpPr>
          <p:cNvPr id="36870" name="Line 8"/>
          <p:cNvSpPr>
            <a:spLocks noChangeShapeType="1"/>
          </p:cNvSpPr>
          <p:nvPr/>
        </p:nvSpPr>
        <p:spPr bwMode="auto">
          <a:xfrm flipH="1" flipV="1">
            <a:off x="3881438" y="2281238"/>
            <a:ext cx="1838325" cy="23812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1" name="Line 9"/>
          <p:cNvSpPr>
            <a:spLocks noChangeShapeType="1"/>
          </p:cNvSpPr>
          <p:nvPr/>
        </p:nvSpPr>
        <p:spPr bwMode="auto">
          <a:xfrm flipH="1">
            <a:off x="4567238" y="2514600"/>
            <a:ext cx="1152525" cy="6858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2" name="Line 10"/>
          <p:cNvSpPr>
            <a:spLocks noChangeShapeType="1"/>
          </p:cNvSpPr>
          <p:nvPr/>
        </p:nvSpPr>
        <p:spPr bwMode="auto">
          <a:xfrm flipH="1" flipV="1">
            <a:off x="2967038" y="2281238"/>
            <a:ext cx="2752725" cy="23812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3" name="Line 11"/>
          <p:cNvSpPr>
            <a:spLocks noChangeShapeType="1"/>
          </p:cNvSpPr>
          <p:nvPr/>
        </p:nvSpPr>
        <p:spPr bwMode="auto">
          <a:xfrm flipH="1">
            <a:off x="2967038" y="2514600"/>
            <a:ext cx="2752725" cy="11430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4" name="Line 12"/>
          <p:cNvSpPr>
            <a:spLocks noChangeShapeType="1"/>
          </p:cNvSpPr>
          <p:nvPr/>
        </p:nvSpPr>
        <p:spPr bwMode="auto">
          <a:xfrm flipH="1">
            <a:off x="4110038" y="3657600"/>
            <a:ext cx="1609725" cy="15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5" name="Line 13"/>
          <p:cNvSpPr>
            <a:spLocks noChangeShapeType="1"/>
          </p:cNvSpPr>
          <p:nvPr/>
        </p:nvSpPr>
        <p:spPr bwMode="auto">
          <a:xfrm flipH="1" flipV="1">
            <a:off x="3424238" y="2967038"/>
            <a:ext cx="2295525" cy="69532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8" descr="C:\Users\eo\Desktop\LL4000 Stuff\20170201_0846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38" y="1638300"/>
            <a:ext cx="3057525" cy="407670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F5E472-3D54-48B4-A3AB-B3FFC043A153}" type="slidenum">
              <a:rPr lang="en-US" altLang="en-US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5257800" y="3200400"/>
            <a:ext cx="6172200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Check and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clean </a:t>
            </a:r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notch </a:t>
            </a:r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and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tag sensors</a:t>
            </a:r>
            <a:endParaRPr lang="en-US" altLang="en-US" sz="28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sp>
        <p:nvSpPr>
          <p:cNvPr id="37894" name="Line 8"/>
          <p:cNvSpPr>
            <a:spLocks noChangeShapeType="1"/>
          </p:cNvSpPr>
          <p:nvPr/>
        </p:nvSpPr>
        <p:spPr bwMode="auto">
          <a:xfrm flipH="1" flipV="1">
            <a:off x="2514600" y="2943225"/>
            <a:ext cx="2747963" cy="94773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5" name="Line 9"/>
          <p:cNvSpPr>
            <a:spLocks noChangeShapeType="1"/>
          </p:cNvSpPr>
          <p:nvPr/>
        </p:nvSpPr>
        <p:spPr bwMode="auto">
          <a:xfrm flipH="1">
            <a:off x="3132138" y="3886200"/>
            <a:ext cx="2130425" cy="2000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690189-38D1-4A26-A5FB-102F7560FDA3}" type="slidenum">
              <a:rPr lang="en-US" altLang="en-US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2212975" y="1724025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Optics Training and Cleaning</a:t>
            </a:r>
          </a:p>
        </p:txBody>
      </p:sp>
      <p:pic>
        <p:nvPicPr>
          <p:cNvPr id="38917" name="Picture 9" descr="C:\Users\eo\Desktop\LL4000 Stuff\LL4000p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531" y="2131828"/>
            <a:ext cx="4459287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F4E25F-2459-4D8A-8662-7229085013B1}" type="slidenum">
              <a:rPr lang="en-US" altLang="en-US"/>
              <a:pPr>
                <a:defRPr/>
              </a:pPr>
              <a:t>27</a:t>
            </a:fld>
            <a:endParaRPr lang="en-US" altLang="en-US"/>
          </a:p>
        </p:txBody>
      </p:sp>
      <p:sp>
        <p:nvSpPr>
          <p:cNvPr id="39940" name="Text Box 7"/>
          <p:cNvSpPr txBox="1">
            <a:spLocks noChangeArrowheads="1"/>
          </p:cNvSpPr>
          <p:nvPr/>
        </p:nvSpPr>
        <p:spPr bwMode="auto">
          <a:xfrm>
            <a:off x="1600200" y="182880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Remove </a:t>
            </a:r>
            <a:r>
              <a:rPr lang="en-US" altLang="en-US" sz="28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optics </a:t>
            </a:r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cover</a:t>
            </a:r>
          </a:p>
        </p:txBody>
      </p:sp>
      <p:pic>
        <p:nvPicPr>
          <p:cNvPr id="39941" name="Picture 14" descr="C:\Users\eo\Desktop\LL4000 Stuff\20170201_0848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1828800"/>
            <a:ext cx="2868612" cy="3825875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BE84C-CF19-4EA7-AB67-C3C5A9DB5F84}" type="slidenum">
              <a:rPr lang="en-US" altLang="en-US"/>
              <a:pPr>
                <a:defRPr/>
              </a:pPr>
              <a:t>28</a:t>
            </a:fld>
            <a:endParaRPr lang="en-US" altLang="en-US"/>
          </a:p>
        </p:txBody>
      </p:sp>
      <p:pic>
        <p:nvPicPr>
          <p:cNvPr id="4096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552" y="1371600"/>
            <a:ext cx="4571296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65" name="Picture 14" descr="C:\Users\eo\Desktop\LL4000 Stuff\20170201_0848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1828800"/>
            <a:ext cx="2868612" cy="3825875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90F82-8899-44D2-A0B3-F89B8EC401F4}" type="slidenum">
              <a:rPr lang="en-US" altLang="en-US"/>
              <a:pPr>
                <a:defRPr/>
              </a:pPr>
              <a:t>29</a:t>
            </a:fld>
            <a:endParaRPr lang="en-US" altLang="en-US"/>
          </a:p>
        </p:txBody>
      </p:sp>
      <p:pic>
        <p:nvPicPr>
          <p:cNvPr id="41988" name="Picture 14" descr="C:\Users\eo\Desktop\LL4000 Stuff\20170201_0848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738" y="1552575"/>
            <a:ext cx="3281362" cy="437515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E32CE6-B55C-4DEE-9C4F-BAD80C275418}" type="slidenum">
              <a:rPr lang="en-US" altLang="en-US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14600" y="6707188"/>
            <a:ext cx="5029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Font typeface="Times New Roman" pitchFamily="16" charset="0"/>
              <a:buNone/>
              <a:defRPr/>
            </a:pPr>
            <a:endParaRPr lang="en-US" altLang="en-US" sz="2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1257300" y="1716199"/>
            <a:ext cx="75438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/>
            <a:r>
              <a:rPr lang="en-US" sz="4400" b="1" dirty="0">
                <a:solidFill>
                  <a:srgbClr val="73DBD6"/>
                </a:solidFill>
                <a:latin typeface="+mj-lt"/>
              </a:rPr>
              <a:t>SPECIFICATIONS</a:t>
            </a: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3251690"/>
              </p:ext>
            </p:extLst>
          </p:nvPr>
        </p:nvGraphicFramePr>
        <p:xfrm>
          <a:off x="2133600" y="2790825"/>
          <a:ext cx="5791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</a:tblGrid>
              <a:tr h="1422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100"/>
                        <a:buFont typeface="Helvetica Narrow"/>
                        <a:buChar char="L"/>
                      </a:pPr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  •  Laser Output:</a:t>
                      </a:r>
                      <a:endParaRPr lang="en-US" sz="2000" b="1" i="0" u="none" strike="noStrike" dirty="0" smtClean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 marL="2743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60-100 Watt	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100"/>
                        <a:buFont typeface="Helvetica Narrow"/>
                        <a:buChar char="T"/>
                      </a:pPr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  </a:t>
                      </a:r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•  Type :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 marL="2743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CO2 Laser</a:t>
                      </a:r>
                      <a:endParaRPr lang="en-US" sz="2000" b="1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100"/>
                        <a:buFont typeface="Helvetica Narrow"/>
                        <a:buChar char="L"/>
                      </a:pPr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  •  Laser Classification: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 marL="2743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Class I</a:t>
                      </a:r>
                      <a:endParaRPr lang="en-US" sz="2000" b="1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100"/>
                        <a:buFont typeface="Helvetica Narrow"/>
                        <a:buChar char="S"/>
                      </a:pPr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  •  Spot Size: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 marL="2743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.006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100"/>
                        <a:buFont typeface="Helvetica Narrow"/>
                        <a:buChar char="I"/>
                      </a:pPr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   •  Input AC Voltage: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 marL="2743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110/220VAC50/60Hz</a:t>
                      </a:r>
                      <a:endParaRPr lang="en-US" sz="2000" b="1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100"/>
                        <a:buFont typeface="Helvetica Narrow"/>
                        <a:buChar char="C"/>
                      </a:pPr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  •  Current: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 marL="2743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&lt; 15 Amps</a:t>
                      </a:r>
                      <a:endParaRPr lang="en-US" sz="2000" b="1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100"/>
                        <a:buFont typeface="Helvetica Narrow"/>
                        <a:buChar char="D"/>
                      </a:pPr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  •  Dimensions: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 marL="2743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15”x16”x30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”</a:t>
                      </a:r>
                      <a:endParaRPr lang="en-US" sz="2000" b="1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0000"/>
                        </a:buClr>
                        <a:buSzPts val="1100"/>
                        <a:buFont typeface="Helvetica Narrow"/>
                        <a:buChar char="W"/>
                      </a:pPr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  •  Weight: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 marL="2743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&lt;100 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effectLst>
                            <a:glow rad="254000">
                              <a:schemeClr val="tx1">
                                <a:lumMod val="95000"/>
                                <a:lumOff val="5000"/>
                                <a:alpha val="40000"/>
                              </a:schemeClr>
                            </a:glow>
                          </a:effectLst>
                          <a:latin typeface="Helvetica Narrow" panose="020B0506020203020204" pitchFamily="34" charset="0"/>
                        </a:rPr>
                        <a:t>lbs.</a:t>
                      </a:r>
                      <a:endParaRPr lang="en-US" sz="2000" b="1" dirty="0">
                        <a:solidFill>
                          <a:schemeClr val="bg1"/>
                        </a:solidFill>
                        <a:effectLst>
                          <a:glow rad="254000">
                            <a:schemeClr val="tx1">
                              <a:lumMod val="95000"/>
                              <a:lumOff val="5000"/>
                              <a:alpha val="40000"/>
                            </a:schemeClr>
                          </a:glow>
                        </a:effectLst>
                        <a:latin typeface="Helvetica Narrow" panose="020B0506020203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462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4" descr="C:\Users\eo\Desktop\LL4000 Stuff\20170201_0848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23" y="2449512"/>
            <a:ext cx="2868613" cy="3825875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55C23C-6F1F-42DD-86CD-3673AC57EA5F}" type="slidenum">
              <a:rPr lang="en-US" altLang="en-US"/>
              <a:pPr>
                <a:defRPr/>
              </a:pPr>
              <a:t>30</a:t>
            </a:fld>
            <a:endParaRPr lang="en-US" altLang="en-US"/>
          </a:p>
        </p:txBody>
      </p:sp>
      <p:sp>
        <p:nvSpPr>
          <p:cNvPr id="43013" name="Text Box 6"/>
          <p:cNvSpPr txBox="1">
            <a:spLocks noChangeArrowheads="1"/>
          </p:cNvSpPr>
          <p:nvPr/>
        </p:nvSpPr>
        <p:spPr bwMode="auto">
          <a:xfrm>
            <a:off x="-1" y="1622351"/>
            <a:ext cx="1007586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eaLnBrk="1"/>
            <a:r>
              <a:rPr lang="en-US" altLang="en-US" sz="28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Optical Beam Path</a:t>
            </a:r>
          </a:p>
        </p:txBody>
      </p:sp>
      <p:sp>
        <p:nvSpPr>
          <p:cNvPr id="43014" name="Line 8"/>
          <p:cNvSpPr>
            <a:spLocks noChangeShapeType="1"/>
          </p:cNvSpPr>
          <p:nvPr/>
        </p:nvSpPr>
        <p:spPr bwMode="auto">
          <a:xfrm>
            <a:off x="3805236" y="4059237"/>
            <a:ext cx="3175" cy="228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5" name="Line 9"/>
          <p:cNvSpPr>
            <a:spLocks noChangeShapeType="1"/>
          </p:cNvSpPr>
          <p:nvPr/>
        </p:nvSpPr>
        <p:spPr bwMode="auto">
          <a:xfrm>
            <a:off x="4275930" y="4362449"/>
            <a:ext cx="533401" cy="26987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6" name="Line 10"/>
          <p:cNvSpPr>
            <a:spLocks noChangeShapeType="1"/>
          </p:cNvSpPr>
          <p:nvPr/>
        </p:nvSpPr>
        <p:spPr bwMode="auto">
          <a:xfrm>
            <a:off x="5705473" y="4389437"/>
            <a:ext cx="228600" cy="158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7" name="Line 11"/>
          <p:cNvSpPr>
            <a:spLocks noChangeShapeType="1"/>
          </p:cNvSpPr>
          <p:nvPr/>
        </p:nvSpPr>
        <p:spPr bwMode="auto">
          <a:xfrm flipH="1">
            <a:off x="5969586" y="4406752"/>
            <a:ext cx="238125" cy="6858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66E603-F0C9-4BEE-B434-2607774D2228}" type="slidenum">
              <a:rPr lang="en-US" altLang="en-US"/>
              <a:pPr>
                <a:defRPr/>
              </a:pPr>
              <a:t>31</a:t>
            </a:fld>
            <a:endParaRPr lang="en-US" altLang="en-US"/>
          </a:p>
        </p:txBody>
      </p:sp>
      <p:pic>
        <p:nvPicPr>
          <p:cNvPr id="4403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539" y="1600200"/>
            <a:ext cx="8455922" cy="3657600"/>
          </a:xfrm>
          <a:prstGeom prst="rect">
            <a:avLst/>
          </a:prstGeom>
          <a:noFill/>
          <a:ln w="57150">
            <a:solidFill>
              <a:srgbClr val="73DBD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1BE0F2-5E95-49A4-A750-C8F66452860A}" type="slidenum">
              <a:rPr lang="en-US" altLang="en-US"/>
              <a:pPr>
                <a:defRPr/>
              </a:pPr>
              <a:t>32</a:t>
            </a:fld>
            <a:endParaRPr lang="en-US" altLang="en-US"/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1371600" y="1495425"/>
            <a:ext cx="7086600" cy="404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2400" b="1" dirty="0">
                <a:solidFill>
                  <a:srgbClr val="FFDE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When Cleaning optics , </a:t>
            </a:r>
          </a:p>
          <a:p>
            <a:pPr eaLnBrk="1"/>
            <a:endParaRPr lang="en-US" altLang="en-US" sz="2400" b="1" dirty="0">
              <a:solidFill>
                <a:srgbClr val="FFDE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400" b="1" dirty="0">
                <a:solidFill>
                  <a:srgbClr val="FFDE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Make sure the lens or mirror is very wet with vinegar.</a:t>
            </a:r>
          </a:p>
          <a:p>
            <a:pPr eaLnBrk="1"/>
            <a:endParaRPr lang="en-US" altLang="en-US" sz="2400" b="1" dirty="0">
              <a:solidFill>
                <a:srgbClr val="FFDE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400" b="1" dirty="0">
                <a:solidFill>
                  <a:srgbClr val="FFDE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Lens and Mirrors are surface coated and</a:t>
            </a:r>
          </a:p>
          <a:p>
            <a:pPr eaLnBrk="1"/>
            <a:r>
              <a:rPr lang="en-US" altLang="en-US" sz="2400" b="1" dirty="0">
                <a:solidFill>
                  <a:srgbClr val="FFDE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are very easy to scratch.</a:t>
            </a:r>
          </a:p>
          <a:p>
            <a:pPr eaLnBrk="1"/>
            <a:endParaRPr lang="en-US" altLang="en-US" sz="2400" b="1" dirty="0">
              <a:solidFill>
                <a:srgbClr val="FFDE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400" b="1" dirty="0" err="1">
                <a:solidFill>
                  <a:srgbClr val="FFDE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Dob</a:t>
            </a:r>
            <a:r>
              <a:rPr lang="en-US" altLang="en-US" sz="2400" b="1" dirty="0">
                <a:solidFill>
                  <a:srgbClr val="FFDE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 or lift the dust and vinegar off the surface.</a:t>
            </a:r>
          </a:p>
          <a:p>
            <a:pPr eaLnBrk="1"/>
            <a:endParaRPr lang="en-US" altLang="en-US" sz="2400" b="1" dirty="0">
              <a:solidFill>
                <a:srgbClr val="FFDE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400" b="1" dirty="0">
                <a:solidFill>
                  <a:srgbClr val="C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Never Rub or polish the surface.</a:t>
            </a:r>
          </a:p>
          <a:p>
            <a:pPr eaLnBrk="1"/>
            <a:r>
              <a:rPr lang="en-US" altLang="en-US" sz="2400" b="1" dirty="0">
                <a:solidFill>
                  <a:srgbClr val="C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Never use air to dust around lens or mirrors.</a:t>
            </a:r>
          </a:p>
          <a:p>
            <a:pPr eaLnBrk="1"/>
            <a:endParaRPr lang="en-US" altLang="en-US" sz="2400" b="1" dirty="0">
              <a:solidFill>
                <a:srgbClr val="FFDE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400" b="1" dirty="0">
                <a:solidFill>
                  <a:srgbClr val="FFDE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When Inspecting surfaces, look for scratches or burns</a:t>
            </a:r>
          </a:p>
          <a:p>
            <a:pPr eaLnBrk="1"/>
            <a:r>
              <a:rPr lang="en-US" altLang="en-US" sz="2400" b="1" dirty="0">
                <a:solidFill>
                  <a:srgbClr val="FFDE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Replace and scratched or burned mirror or lens.</a:t>
            </a:r>
          </a:p>
          <a:p>
            <a:pPr eaLnBrk="1"/>
            <a:endParaRPr lang="en-US" altLang="en-US" sz="2400" b="1" dirty="0">
              <a:solidFill>
                <a:srgbClr val="FFDE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4B4AE4-4CA9-4CD9-B757-B1C17EB1E482}" type="slidenum">
              <a:rPr lang="en-US" altLang="en-US"/>
              <a:pPr>
                <a:defRPr/>
              </a:pPr>
              <a:t>33</a:t>
            </a:fld>
            <a:endParaRPr lang="en-US" alt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31" y="2981682"/>
            <a:ext cx="4419600" cy="293969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>
            <a:solidFill>
              <a:srgbClr val="73DBD6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74663" y="1343025"/>
            <a:ext cx="96012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668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4000" b="1" dirty="0">
                <a:solidFill>
                  <a:srgbClr val="FFDE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USE FORCED AIR DUSTERS</a:t>
            </a:r>
          </a:p>
          <a:p>
            <a:pPr eaLnBrk="1"/>
            <a:r>
              <a:rPr lang="en-US" altLang="en-US" sz="4000" b="1" dirty="0">
                <a:solidFill>
                  <a:srgbClr val="FFDE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THEY CAN DAMAGE OPTICS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809331" y="3522662"/>
            <a:ext cx="2236788" cy="2925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0000" dirty="0" smtClean="0">
                <a:solidFill>
                  <a:srgbClr val="C00000"/>
                </a:solidFill>
              </a:rPr>
              <a:t>X</a:t>
            </a:r>
            <a:endParaRPr lang="en-US" altLang="en-US" sz="20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990E4-8CDF-4179-BEF5-A6A7FFEF204E}" type="slidenum">
              <a:rPr lang="en-US" altLang="en-US"/>
              <a:pPr>
                <a:defRPr/>
              </a:pPr>
              <a:t>34</a:t>
            </a:fld>
            <a:endParaRPr lang="en-US" altLang="en-US"/>
          </a:p>
        </p:txBody>
      </p:sp>
      <p:pic>
        <p:nvPicPr>
          <p:cNvPr id="47108" name="Picture 9" descr="C:\Users\eo\Desktop\LL4000 Stuff\LL4000_PM_Sche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991" y="2257425"/>
            <a:ext cx="8204200" cy="360045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75B6FC-34FD-4DC8-B61C-543AB4ED5CFC}" type="slidenum">
              <a:rPr lang="en-US" altLang="en-US"/>
              <a:pPr>
                <a:defRPr/>
              </a:pPr>
              <a:t>35</a:t>
            </a:fld>
            <a:endParaRPr lang="en-US" altLang="en-US"/>
          </a:p>
        </p:txBody>
      </p:sp>
      <p:sp>
        <p:nvSpPr>
          <p:cNvPr id="48131" name="Rectangle 1"/>
          <p:cNvSpPr>
            <a:spLocks noGrp="1" noChangeArrowheads="1"/>
          </p:cNvSpPr>
          <p:nvPr>
            <p:ph type="title"/>
          </p:nvPr>
        </p:nvSpPr>
        <p:spPr>
          <a:xfrm>
            <a:off x="725488" y="1436688"/>
            <a:ext cx="8607425" cy="1263650"/>
          </a:xfrm>
        </p:spPr>
        <p:txBody>
          <a:bodyPr tIns="18000"/>
          <a:lstStyle/>
          <a:p>
            <a:pPr eaLnBrk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i="0" dirty="0" smtClean="0">
                <a:solidFill>
                  <a:schemeClr val="bg1"/>
                </a:solidFill>
                <a:latin typeface="+mn-lt"/>
              </a:rPr>
              <a:t>Spares</a:t>
            </a:r>
          </a:p>
        </p:txBody>
      </p:sp>
      <p:pic>
        <p:nvPicPr>
          <p:cNvPr id="48133" name="Picture 9" descr="C:\Users\eo\Desktop\LL4000 Stuff\Ll4000_spare_mai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714625"/>
            <a:ext cx="9205912" cy="1782763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69F086-B5AD-4CAD-B8CD-6D9137336016}" type="slidenum">
              <a:rPr lang="en-US" altLang="en-US"/>
              <a:pPr>
                <a:defRPr/>
              </a:pPr>
              <a:t>36</a:t>
            </a:fld>
            <a:endParaRPr lang="en-US" altLang="en-US"/>
          </a:p>
        </p:txBody>
      </p:sp>
      <p:sp>
        <p:nvSpPr>
          <p:cNvPr id="49156" name="Text Box 6"/>
          <p:cNvSpPr txBox="1">
            <a:spLocks noChangeArrowheads="1"/>
          </p:cNvSpPr>
          <p:nvPr/>
        </p:nvSpPr>
        <p:spPr bwMode="auto">
          <a:xfrm>
            <a:off x="770731" y="1952625"/>
            <a:ext cx="8085138" cy="342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eaLnBrk="1"/>
            <a:r>
              <a:rPr lang="en-US" altLang="en-US" sz="3600" b="1" dirty="0" smtClean="0">
                <a:latin typeface="+mn-lt"/>
              </a:rPr>
              <a:t>Thank </a:t>
            </a:r>
            <a:r>
              <a:rPr lang="en-US" altLang="en-US" sz="3600" b="1" dirty="0">
                <a:latin typeface="+mn-lt"/>
              </a:rPr>
              <a:t>You</a:t>
            </a:r>
          </a:p>
          <a:p>
            <a:pPr eaLnBrk="1"/>
            <a:endParaRPr lang="en-US" altLang="en-US" sz="2400" b="1" dirty="0">
              <a:latin typeface="+mn-lt"/>
            </a:endParaRPr>
          </a:p>
          <a:p>
            <a:pPr eaLnBrk="1"/>
            <a:endParaRPr lang="en-US" altLang="en-US" sz="2400" b="1" dirty="0">
              <a:latin typeface="+mn-lt"/>
            </a:endParaRPr>
          </a:p>
          <a:p>
            <a:pPr eaLnBrk="1"/>
            <a:r>
              <a:rPr lang="en-US" altLang="en-US" sz="24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Field Service:  1-800-401-0716</a:t>
            </a:r>
          </a:p>
          <a:p>
            <a:pPr eaLnBrk="1"/>
            <a:endParaRPr lang="en-US" altLang="en-US" sz="24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4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Infosight : </a:t>
            </a:r>
            <a:r>
              <a:rPr lang="en-US" altLang="en-US" sz="24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1-740-642-3600</a:t>
            </a:r>
          </a:p>
          <a:p>
            <a:pPr eaLnBrk="1"/>
            <a:endParaRPr lang="en-US" altLang="en-US" sz="24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4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Website: </a:t>
            </a:r>
            <a:r>
              <a:rPr lang="en-US" altLang="en-US" sz="2400" b="1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hlinkClick r:id="rId3"/>
              </a:rPr>
              <a:t>www.infosight.com</a:t>
            </a:r>
            <a:endParaRPr lang="en-US" altLang="en-US" sz="24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endParaRPr lang="en-US" altLang="en-US" sz="24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4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Forum :  </a:t>
            </a:r>
            <a:r>
              <a:rPr lang="en-US" altLang="en-US" sz="24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hlinkClick r:id="rId4"/>
              </a:rPr>
              <a:t>http://www.infosight.com/forums/</a:t>
            </a:r>
          </a:p>
          <a:p>
            <a:pPr eaLnBrk="1"/>
            <a:endParaRPr lang="en-US" altLang="en-US" sz="24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  <a:p>
            <a:pPr eaLnBrk="1"/>
            <a:r>
              <a:rPr lang="en-US" altLang="en-US" sz="2400" b="1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Online Manual:  </a:t>
            </a:r>
            <a:r>
              <a:rPr lang="en-US" altLang="en-US" sz="2400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hlinkClick r:id="rId5"/>
              </a:rPr>
              <a:t>http://www.infosight.com/support/manuals/188-labelase-4000-tag-printer-manuals</a:t>
            </a:r>
            <a:endParaRPr lang="en-US" altLang="en-US" sz="2400" b="1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483F1-12B5-45AA-AE61-87F4AA32EC88}" type="slidenum">
              <a:rPr lang="en-US" altLang="en-US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514600" y="6707188"/>
            <a:ext cx="5029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Font typeface="Times New Roman" pitchFamily="16" charset="0"/>
              <a:buNone/>
              <a:defRPr/>
            </a:pPr>
            <a:endParaRPr lang="en-US" altLang="en-US" sz="2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6389" name="Picture 9" descr="C:\Users\eo\Desktop\LL4000 Stuff\LL4000_PM_Sche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7" y="1876425"/>
            <a:ext cx="8899525" cy="3905250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E7ED6-FE43-4AB9-AD7F-7703864D32D2}" type="slidenum">
              <a:rPr lang="en-US" altLang="en-US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313531" y="1732555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/>
            <a:r>
              <a:rPr lang="en-US" altLang="en-US" sz="4800" b="1" dirty="0">
                <a:solidFill>
                  <a:srgbClr val="73DBD6"/>
                </a:solidFill>
                <a:latin typeface="Helvetica"/>
                <a:ea typeface="+mj-ea"/>
                <a:cs typeface="+mj-cs"/>
              </a:rPr>
              <a:t>Required Tools:</a:t>
            </a:r>
            <a:endParaRPr lang="en-US" altLang="en-US" sz="2000" b="1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793" y="840317"/>
            <a:ext cx="9068277" cy="1260475"/>
          </a:xfrm>
        </p:spPr>
        <p:txBody>
          <a:bodyPr>
            <a:normAutofit/>
          </a:bodyPr>
          <a:lstStyle/>
          <a:p>
            <a:pPr algn="l"/>
            <a:r>
              <a:rPr lang="en-US" altLang="en-US" sz="4000" dirty="0">
                <a:solidFill>
                  <a:srgbClr val="73DBD6"/>
                </a:solidFill>
              </a:rPr>
              <a:t>Required Tools:</a:t>
            </a:r>
            <a:endParaRPr lang="en-US" altLang="en-US" sz="4000" dirty="0">
              <a:solidFill>
                <a:srgbClr val="73DBD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724" y="2151561"/>
            <a:ext cx="9068277" cy="499113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1. Allen Wrench Set (English)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			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4" y="2100792"/>
            <a:ext cx="3694483" cy="3697393"/>
          </a:xfrm>
          <a:prstGeom prst="rect">
            <a:avLst/>
          </a:prstGeom>
          <a:noFill/>
          <a:ln w="57150">
            <a:solidFill>
              <a:srgbClr val="73DBD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57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793" y="840317"/>
            <a:ext cx="9068277" cy="1260475"/>
          </a:xfrm>
        </p:spPr>
        <p:txBody>
          <a:bodyPr>
            <a:normAutofit/>
          </a:bodyPr>
          <a:lstStyle/>
          <a:p>
            <a:pPr algn="l"/>
            <a:r>
              <a:rPr lang="en-US" altLang="en-US" sz="4000" dirty="0">
                <a:solidFill>
                  <a:srgbClr val="73DBD6"/>
                </a:solidFill>
              </a:rPr>
              <a:t>Required Tools:</a:t>
            </a:r>
            <a:endParaRPr lang="en-US" altLang="en-US" sz="4000" dirty="0">
              <a:solidFill>
                <a:srgbClr val="73DBD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724" y="2151561"/>
            <a:ext cx="9068277" cy="4991131"/>
          </a:xfrm>
        </p:spPr>
        <p:txBody>
          <a:bodyPr>
            <a:normAutofit/>
          </a:bodyPr>
          <a:lstStyle/>
          <a:p>
            <a:pPr marL="566917" indent="-566917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Allen Wrench Set (English)</a:t>
            </a:r>
          </a:p>
          <a:p>
            <a:pPr marL="566917" indent="-566917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Lint Free Cloth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			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sz="4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862" y="3025140"/>
            <a:ext cx="4226265" cy="3025140"/>
          </a:xfrm>
          <a:prstGeom prst="rect">
            <a:avLst/>
          </a:prstGeom>
          <a:noFill/>
          <a:ln w="57150">
            <a:solidFill>
              <a:srgbClr val="73DBD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58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793" y="840317"/>
            <a:ext cx="9068277" cy="1260475"/>
          </a:xfrm>
        </p:spPr>
        <p:txBody>
          <a:bodyPr>
            <a:normAutofit/>
          </a:bodyPr>
          <a:lstStyle/>
          <a:p>
            <a:pPr algn="l"/>
            <a:r>
              <a:rPr lang="en-US" altLang="en-US" sz="4000" dirty="0">
                <a:solidFill>
                  <a:srgbClr val="73DBD6"/>
                </a:solidFill>
              </a:rPr>
              <a:t>Required Tools:</a:t>
            </a:r>
            <a:endParaRPr lang="en-US" altLang="en-US" sz="4000" dirty="0">
              <a:solidFill>
                <a:srgbClr val="73DBD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724" y="2151561"/>
            <a:ext cx="9068277" cy="4991131"/>
          </a:xfrm>
        </p:spPr>
        <p:txBody>
          <a:bodyPr>
            <a:normAutofit/>
          </a:bodyPr>
          <a:lstStyle/>
          <a:p>
            <a:pPr marL="566917" indent="-566917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Allen Wrench Set (English)</a:t>
            </a:r>
          </a:p>
          <a:p>
            <a:pPr marL="566917" indent="-566917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Lint Free Cloth</a:t>
            </a:r>
          </a:p>
          <a:p>
            <a:pPr marL="566917" indent="-566917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White Vinegar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en-US" altLang="en-US" sz="3100" b="1" dirty="0">
              <a:solidFill>
                <a:schemeClr val="bg1"/>
              </a:solidFill>
              <a:effectLst>
                <a:glow rad="139700">
                  <a:schemeClr val="tx1">
                    <a:lumMod val="95000"/>
                    <a:lumOff val="5000"/>
                    <a:alpha val="40000"/>
                  </a:schemeClr>
                </a:glow>
              </a:effectLst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			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sz="4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725" y="3109172"/>
            <a:ext cx="3526552" cy="2815061"/>
          </a:xfrm>
          <a:prstGeom prst="rect">
            <a:avLst/>
          </a:prstGeom>
          <a:noFill/>
          <a:ln w="57150">
            <a:solidFill>
              <a:srgbClr val="73DBD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99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793" y="840317"/>
            <a:ext cx="9068277" cy="1260475"/>
          </a:xfrm>
        </p:spPr>
        <p:txBody>
          <a:bodyPr>
            <a:normAutofit/>
          </a:bodyPr>
          <a:lstStyle/>
          <a:p>
            <a:pPr algn="l"/>
            <a:r>
              <a:rPr lang="en-US" altLang="en-US" sz="4000" dirty="0">
                <a:solidFill>
                  <a:srgbClr val="73DBD6"/>
                </a:solidFill>
              </a:rPr>
              <a:t>Required Tools:</a:t>
            </a:r>
            <a:endParaRPr lang="en-US" altLang="en-US" sz="4000" dirty="0">
              <a:solidFill>
                <a:srgbClr val="73DBD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724" y="2151561"/>
            <a:ext cx="9068277" cy="4991131"/>
          </a:xfrm>
        </p:spPr>
        <p:txBody>
          <a:bodyPr>
            <a:normAutofit/>
          </a:bodyPr>
          <a:lstStyle/>
          <a:p>
            <a:pPr marL="566917" indent="-566917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Allen Wrench Set (English)</a:t>
            </a:r>
          </a:p>
          <a:p>
            <a:pPr marL="566917" indent="-566917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Lint Free Cloth</a:t>
            </a:r>
          </a:p>
          <a:p>
            <a:pPr marL="566917" indent="-566917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White Vinegar</a:t>
            </a:r>
          </a:p>
          <a:p>
            <a:pPr marL="566917" indent="-566917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altLang="en-US" sz="4000" b="1" dirty="0">
                <a:solidFill>
                  <a:srgbClr val="FFDE00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SAFETY GLASSES!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en-US" altLang="en-US" sz="3100" b="1" dirty="0">
              <a:solidFill>
                <a:schemeClr val="bg1"/>
              </a:solidFill>
              <a:effectLst>
                <a:glow rad="139700">
                  <a:schemeClr val="tx1">
                    <a:lumMod val="95000"/>
                    <a:lumOff val="5000"/>
                    <a:alpha val="40000"/>
                  </a:schemeClr>
                </a:glow>
              </a:effectLst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US" altLang="en-US" sz="3100" b="1" dirty="0">
                <a:solidFill>
                  <a:schemeClr val="bg1"/>
                </a:solidFill>
                <a:effectLst>
                  <a:glow rad="1397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rPr>
              <a:t>			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sz="4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759" y="3025140"/>
            <a:ext cx="4282242" cy="2813310"/>
          </a:xfrm>
          <a:prstGeom prst="rect">
            <a:avLst/>
          </a:prstGeom>
          <a:noFill/>
          <a:ln w="57150">
            <a:solidFill>
              <a:srgbClr val="73DBD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2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ustom 5">
      <a:majorFont>
        <a:latin typeface="Helvetica"/>
        <a:ea typeface=""/>
        <a:cs typeface=""/>
      </a:majorFont>
      <a:minorFont>
        <a:latin typeface="Helvetica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382</Words>
  <Application>Microsoft Office PowerPoint</Application>
  <PresentationFormat>Custom</PresentationFormat>
  <Paragraphs>135</Paragraphs>
  <Slides>36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Hardware  Maintenance Training</vt:lpstr>
      <vt:lpstr>PowerPoint Presentation</vt:lpstr>
      <vt:lpstr>PowerPoint Presentation</vt:lpstr>
      <vt:lpstr>PowerPoint Presentation</vt:lpstr>
      <vt:lpstr>PowerPoint Presentation</vt:lpstr>
      <vt:lpstr>Required Tools:</vt:lpstr>
      <vt:lpstr>Required Tools:</vt:lpstr>
      <vt:lpstr>Required Tools:</vt:lpstr>
      <vt:lpstr>Required Tools: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LL4000  Maintenance</dc:title>
  <dc:creator>Edward ONeal</dc:creator>
  <cp:lastModifiedBy>Joan G Manchester</cp:lastModifiedBy>
  <cp:revision>46</cp:revision>
  <cp:lastPrinted>2017-02-01T13:40:56Z</cp:lastPrinted>
  <dcterms:created xsi:type="dcterms:W3CDTF">2008-07-30T11:52:24Z</dcterms:created>
  <dcterms:modified xsi:type="dcterms:W3CDTF">2017-02-10T19:54:24Z</dcterms:modified>
</cp:coreProperties>
</file>